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61" r:id="rId3"/>
    <p:sldId id="262" r:id="rId4"/>
    <p:sldId id="256" r:id="rId5"/>
    <p:sldId id="257" r:id="rId6"/>
    <p:sldId id="258" r:id="rId7"/>
    <p:sldId id="264" r:id="rId8"/>
    <p:sldId id="265" r:id="rId9"/>
    <p:sldId id="266" r:id="rId10"/>
    <p:sldId id="267" r:id="rId11"/>
    <p:sldId id="270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225D0-53BF-438F-BA4B-998D1120A9D5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4A766-F781-4730-B0E9-40EDFE3FD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7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4A766-F781-4730-B0E9-40EDFE3FD6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2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32531-4066-4165-A0A8-B9C584FD6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4761C4-9115-4C74-92DB-C59D78129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4ED99-CA81-4B9A-A9DE-FD59BB9A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9CE6B-AAC5-43E0-A17B-6033E22F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11675-6AC1-437C-BF29-432BE101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8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35470-E7DD-42AA-A826-4C2A0498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BA98BA-2D3F-4628-942E-3D11ABA3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17F97-AA35-442B-99E6-760A8F6A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D257C-3C96-4E79-BF92-2A7782FD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1DA65-F9AD-4BC0-B7A2-88D1C8A3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68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6B4F74-1BF8-4D4C-9766-05E4A2558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4C7F5E-D7A6-410D-BA60-99F59C1E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752AC-F0BA-4E20-B892-8037DB80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CDF57-82E8-4AB0-880D-C26B0AFA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DBF86-DA6D-48CB-BCA6-45D36CF2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3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90FE4-E961-47A4-A4FD-61CEAC24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A3D97-85CC-462E-AC93-CEB21FA45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6B673-B5F3-47D9-9BA9-7F745D00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015BE-90EF-413D-BA13-A38A88AE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67426-E736-4E5C-A624-EA68D185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9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7C4C7-9D7C-4AF2-A430-886EB862D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BB618-8079-4368-9158-5370F59B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359A9F-692D-41FF-9468-DBBA33B7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F2753-05C1-4DEB-9BA5-2D861FAC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C2C315-BE4E-4304-98DE-22292DCC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81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006C4-AEC0-41A2-98FF-B906FB8F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13E024-4E7D-4040-BF45-8ED64A924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7FBEA7-7DD7-4BE3-AAA4-8F24F39F7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FBF5BF-32AE-40E9-85EC-C1A03154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FE9523-8872-48BB-8531-A9D6DCC6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950FD1-FB67-4DBF-A79E-B7220332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6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A6F61-06FE-4730-9D1C-9562C1B9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720F1-9EE3-466F-9BAE-D7D4B400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1BBFE1-BA83-4BCA-AE59-82E7231F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1092D1-2665-43F3-A080-E9AABE236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BBB03C-B505-410F-A161-5E2EC44EC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C18E72-563D-4B3D-8C3B-00847BFD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96C657-68BD-40E1-AA26-4EAFBD7E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7252BB-713A-43D1-AD3F-3CAD50D8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0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D1C3D-1B49-44AA-9CAC-B5D5E96E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4E872F-553E-4324-9AD8-D81C3367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EA6CC0-90A6-4738-8A20-9114AB48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626443-3588-4570-ADC3-820EEE8B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1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C15A2A-B712-4A2F-B417-39BD7DB4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0DAD88-4B02-4246-8EFB-ED87C2ED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F99FA-98C4-4B23-A303-75D01EAF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9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F125C-3473-4E24-B9F6-CA1254BA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09DAA-2C2E-4667-9FDC-09CAB19E5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949359-29DC-4241-ABCA-6708FBE32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91209A-4B69-489E-AC14-7422BEEB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6E2F7-9AF8-4B5B-9AB1-C94BA1F7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3E431A-9B8F-42E1-A9CC-D90F69B56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4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0277-16F0-47B6-9C16-F1EA5D81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2BCA77-3C78-4873-AA5C-AEB0A89C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D6FB7-59A7-4DB3-830C-D6BF6D040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10038-8239-48FB-ACEC-C3ED3392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FF9888-224E-48CD-AC1F-4FB7CB48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3617EC-2738-41C6-8556-78DB9AB5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5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A3AB93-0929-4110-9FCF-0DDD803B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21AA1-D5C9-4075-AE5F-B9C7BE159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11A17-4FB1-4039-B679-B87B664CE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2A09-3B89-4152-9E7D-34CD281D0C27}" type="datetimeFigureOut">
              <a:rPr lang="zh-CN" altLang="en-US" smtClean="0"/>
              <a:t>2020/04/10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5036D1-D4D8-4A27-81A1-42F8A5092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F054-B6DA-4945-BEB0-493BDD5F2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59691-F5F3-4BD7-9A4E-FF42B434D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6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EDFADC-B440-41E0-9695-0B278CA7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1" b="51111"/>
          <a:stretch/>
        </p:blipFill>
        <p:spPr>
          <a:xfrm>
            <a:off x="8067040" y="0"/>
            <a:ext cx="4124960" cy="3928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B7BC28-408F-4254-A428-313B7EBD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8" r="15856"/>
          <a:stretch/>
        </p:blipFill>
        <p:spPr>
          <a:xfrm>
            <a:off x="0" y="142241"/>
            <a:ext cx="7863840" cy="50161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5103F8-5CA5-4F69-9A8C-9B84F9AF6ABD}"/>
              </a:ext>
            </a:extLst>
          </p:cNvPr>
          <p:cNvSpPr txBox="1"/>
          <p:nvPr/>
        </p:nvSpPr>
        <p:spPr>
          <a:xfrm>
            <a:off x="5801360" y="4460240"/>
            <a:ext cx="4124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图中一个红点，一个绿点和三个蓝点构成一个原胞，和右图中的</a:t>
            </a:r>
            <a:r>
              <a:rPr lang="en-US" altLang="zh-CN" sz="3200" dirty="0"/>
              <a:t>phase3</a:t>
            </a:r>
            <a:r>
              <a:rPr lang="zh-CN" altLang="en-US" sz="3200" dirty="0"/>
              <a:t>相对应。</a:t>
            </a:r>
          </a:p>
        </p:txBody>
      </p:sp>
    </p:spTree>
    <p:extLst>
      <p:ext uri="{BB962C8B-B14F-4D97-AF65-F5344CB8AC3E}">
        <p14:creationId xmlns:p14="http://schemas.microsoft.com/office/powerpoint/2010/main" val="410226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62C240-273E-402A-B6E1-CC38E4D50F15}"/>
              </a:ext>
            </a:extLst>
          </p:cNvPr>
          <p:cNvGrpSpPr/>
          <p:nvPr/>
        </p:nvGrpSpPr>
        <p:grpSpPr>
          <a:xfrm>
            <a:off x="24384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91F9FE-14D7-4A10-802F-FC5C21C9A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C73130-8843-40C5-9901-5616AF20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2F7A9B-CD2A-40F0-A1CD-F35A85E67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D19E4E4-7506-4582-BC1A-49849545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84525D-7612-470E-9B13-EA31AA3B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EA08D54-5758-4299-840C-1B593464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96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94C43B1-A4FE-4C50-8AB9-FBCCE2ECD4F1}"/>
              </a:ext>
            </a:extLst>
          </p:cNvPr>
          <p:cNvGrpSpPr/>
          <p:nvPr/>
        </p:nvGrpSpPr>
        <p:grpSpPr>
          <a:xfrm>
            <a:off x="243840" y="0"/>
            <a:ext cx="11727771" cy="6840000"/>
            <a:chOff x="0" y="0"/>
            <a:chExt cx="11727771" cy="684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E1F403-1001-40E0-9243-70E59D67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97D93B-7ED1-4F08-A356-CCB2D17B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EC0889-914E-4E66-8636-D28E34FD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1673DB7-B2CB-4B1D-AEAA-3E98AB4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223471-3C16-4F41-A4E0-7E2D54FBB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FC49808-9F69-4593-A159-964DBC96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14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0FDD78-3078-4F42-B58C-ADBA19C65C83}"/>
              </a:ext>
            </a:extLst>
          </p:cNvPr>
          <p:cNvGrpSpPr/>
          <p:nvPr/>
        </p:nvGrpSpPr>
        <p:grpSpPr>
          <a:xfrm>
            <a:off x="182880" y="0"/>
            <a:ext cx="11727771" cy="6840000"/>
            <a:chOff x="0" y="0"/>
            <a:chExt cx="11727771" cy="684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F5D5DCF-1AD8-4936-8C95-AD34D794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BBFB80-8507-4CE6-8736-A75D13BA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C2D64B3-D1A1-490F-A026-99C53AAF5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963A931-4799-4C87-A8FC-4DBF550DA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4D8BE09-CB9F-427C-A0FD-7511A336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39F217-4DA6-41DD-A7A3-BD9DE5E5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93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05C34C3-2C81-4051-9254-0527FE26BB3B}"/>
              </a:ext>
            </a:extLst>
          </p:cNvPr>
          <p:cNvGrpSpPr/>
          <p:nvPr/>
        </p:nvGrpSpPr>
        <p:grpSpPr>
          <a:xfrm>
            <a:off x="223520" y="0"/>
            <a:ext cx="11727771" cy="6840000"/>
            <a:chOff x="0" y="0"/>
            <a:chExt cx="11727771" cy="68400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417ECE5-BEBC-45CC-AF67-C7B08FFA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BEFCE5B-49C5-4D83-999E-F1E79928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EC1206D-DB49-4297-997B-04AD5D89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A52198A-E88C-41E7-96A8-8361A3A4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00D9409-CA0F-4242-BB6C-634BB8D6C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CD53B5F-D924-4F67-B94E-5F15EF44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34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A8513D-1BC9-4733-A8DC-A4824CEC6581}"/>
              </a:ext>
            </a:extLst>
          </p:cNvPr>
          <p:cNvGrpSpPr/>
          <p:nvPr/>
        </p:nvGrpSpPr>
        <p:grpSpPr>
          <a:xfrm>
            <a:off x="22352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531319-E329-4FD7-A23B-07AAED119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FC3C120-0B89-4152-8C48-FBF2F15E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345EF6B-4F9C-45AD-BDC7-E0DED189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AC8CCBB-A62F-4D7C-A679-8771F361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8EAE790-BBB5-4267-A1F7-83A4FC54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3069051-8181-4036-9989-375C71C8C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04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7CAD49-85B8-40C2-9114-45F3A5913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15972"/>
          <a:stretch/>
        </p:blipFill>
        <p:spPr>
          <a:xfrm>
            <a:off x="10167" y="0"/>
            <a:ext cx="5219057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AC0E8D-41BD-4C90-AF2B-AEF2B2A8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3" r="15393"/>
          <a:stretch/>
        </p:blipFill>
        <p:spPr>
          <a:xfrm>
            <a:off x="6096000" y="5076"/>
            <a:ext cx="5343738" cy="34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84651E-E8F8-4A65-AED6-04BB33137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r="17014"/>
          <a:stretch/>
        </p:blipFill>
        <p:spPr>
          <a:xfrm>
            <a:off x="7" y="3428996"/>
            <a:ext cx="5219057" cy="34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D808AC-1414-4D03-A571-9955DEED55E1}"/>
              </a:ext>
            </a:extLst>
          </p:cNvPr>
          <p:cNvSpPr txBox="1"/>
          <p:nvPr/>
        </p:nvSpPr>
        <p:spPr>
          <a:xfrm>
            <a:off x="4409440" y="1720160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(1)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405D66-99F2-49D4-B7B8-FD8994E9DCA1}"/>
              </a:ext>
            </a:extLst>
          </p:cNvPr>
          <p:cNvSpPr txBox="1"/>
          <p:nvPr/>
        </p:nvSpPr>
        <p:spPr>
          <a:xfrm>
            <a:off x="4409440" y="5138996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(3)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ED63CF-FDD4-4E72-8E00-E2960F0F362A}"/>
              </a:ext>
            </a:extLst>
          </p:cNvPr>
          <p:cNvSpPr txBox="1"/>
          <p:nvPr/>
        </p:nvSpPr>
        <p:spPr>
          <a:xfrm>
            <a:off x="10454640" y="1720160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(2)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AFEF3B-B76B-4D9A-AC15-95B1E69FF25A}"/>
              </a:ext>
            </a:extLst>
          </p:cNvPr>
          <p:cNvSpPr txBox="1"/>
          <p:nvPr/>
        </p:nvSpPr>
        <p:spPr>
          <a:xfrm>
            <a:off x="5917989" y="3286756"/>
            <a:ext cx="5699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(1)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展示的是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hopping-t1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即蓝色点之间的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(2)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展示的是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hopping-t2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即蓝色点与红色点以及蓝色点与绿色点之间的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(3)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展示的是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hopping-t3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即红色点与绿色点之间的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hopping;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红色和绿色点上的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Hubbard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相互作用设为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U0,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蓝色点上的设为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U1.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2DE40A-8A4B-4BCC-B5CF-BF00F7F22417}"/>
                  </a:ext>
                </a:extLst>
              </p:cNvPr>
              <p:cNvSpPr txBox="1"/>
              <p:nvPr/>
            </p:nvSpPr>
            <p:spPr>
              <a:xfrm>
                <a:off x="919480" y="607806"/>
                <a:ext cx="10129520" cy="550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接下来几页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ppt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中展示的图片，横轴是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(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即化学势所在位置对应图中横坐标等于零的位置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28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纵轴是态密度大小，不同参数下的态密度沿着纵轴方向有一个整体的平移，从而使不同曲线之间相互分开，便于查看；</a:t>
                </a:r>
                <a:endParaRPr lang="en-US" altLang="zh-CN" sz="28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每一张图片上标注的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index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对应原胞内不同点的局域态密度，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index=total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对应总的态密度，即各点局域态密度的平均值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;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3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在其他参数保持不变的情形下，随着</a:t>
                </a:r>
                <a:r>
                  <a:rPr lang="en-US" altLang="zh-CN" sz="3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U0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的减小</a:t>
                </a:r>
                <a:r>
                  <a:rPr lang="en-US" altLang="zh-CN" sz="3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Mott-Gap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也逐渐减小。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2DE40A-8A4B-4BCC-B5CF-BF00F7F2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80" y="607806"/>
                <a:ext cx="10129520" cy="5502468"/>
              </a:xfrm>
              <a:prstGeom prst="rect">
                <a:avLst/>
              </a:prstGeom>
              <a:blipFill>
                <a:blip r:embed="rId2"/>
                <a:stretch>
                  <a:fillRect l="-1625" r="-241" b="-3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8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84802F-E714-4CE6-B720-1DF0BA7D3B6A}"/>
              </a:ext>
            </a:extLst>
          </p:cNvPr>
          <p:cNvGrpSpPr/>
          <p:nvPr/>
        </p:nvGrpSpPr>
        <p:grpSpPr>
          <a:xfrm>
            <a:off x="284480" y="3048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A9886E7-BE66-45F7-9930-A58BC4313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9C52D99-99C2-4DAD-8AB0-597393CA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D15ADD-3E07-427C-A477-6AF2EDE7E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7665B7F-FE83-482F-83D8-4C8C40D3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DCCBC6-5ED8-4FF4-853F-D5E6FA4A7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8C6D-5A86-494E-BD6F-AB949811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22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2EC52E2-BE4D-47E3-B8AE-12C253DA93BC}"/>
              </a:ext>
            </a:extLst>
          </p:cNvPr>
          <p:cNvGrpSpPr/>
          <p:nvPr/>
        </p:nvGrpSpPr>
        <p:grpSpPr>
          <a:xfrm>
            <a:off x="28448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4B0C72-3A66-4729-9E6F-7B28AF38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5DB9048-9C5E-4E65-BCB8-A30CF8F6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718AB6-CDF2-4CA7-9294-28F583BC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74769A3-CD14-4EAD-A430-A14B9778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0CBA8EB-5B6A-4E66-946A-FDA67DD29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C71A974-370D-42E3-A60F-1BF7BA7B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03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CF75FF0-5FA7-486F-A327-42075147C9FD}"/>
              </a:ext>
            </a:extLst>
          </p:cNvPr>
          <p:cNvGrpSpPr/>
          <p:nvPr/>
        </p:nvGrpSpPr>
        <p:grpSpPr>
          <a:xfrm>
            <a:off x="24384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6EA9C3-AC24-4F3B-81DF-B01D78BC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8572936-5472-44CE-A8C3-0F5B6B3E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570F870-8A16-49B9-979E-0F93C9A6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EED256E-8AB2-4A70-88D5-D3307C756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C2E405-B04E-4C7A-988C-A5AA6CB9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9762C7-5467-4A38-92C0-2ACBC8F59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96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602B89-F636-49F5-8002-3109DA4C099D}"/>
              </a:ext>
            </a:extLst>
          </p:cNvPr>
          <p:cNvGrpSpPr/>
          <p:nvPr/>
        </p:nvGrpSpPr>
        <p:grpSpPr>
          <a:xfrm>
            <a:off x="26416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CD34F3-1129-44E8-9054-93E463CD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F2CA55C-21F4-4EC8-A51E-F5964ADB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FCF8FAB-7F92-4012-83B7-E90729BC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EE62C7-B6E9-4F45-A211-6F17DB98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E8B4DA4-9532-4323-8ED0-55D948652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FD4AB8-6791-45F4-A7C6-DEF3E5C1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02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19B15E1-72E7-4728-8FF0-92CE98B6DF9F}"/>
              </a:ext>
            </a:extLst>
          </p:cNvPr>
          <p:cNvGrpSpPr/>
          <p:nvPr/>
        </p:nvGrpSpPr>
        <p:grpSpPr>
          <a:xfrm>
            <a:off x="19304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5C02AA-E827-4D44-9634-B956D75A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038C9C-D5E4-47B0-900D-4BDB1C73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2B16A3D-54E5-4543-92F9-C6F15710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98950BB-CD5B-4925-84FF-59501E9B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6410973-C180-4032-AA40-E82A67CA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D52EA99-1F9F-4F60-A82C-C3BF786A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90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0C7313-2CDD-4FDA-A5F3-FA0905C22947}"/>
              </a:ext>
            </a:extLst>
          </p:cNvPr>
          <p:cNvGrpSpPr/>
          <p:nvPr/>
        </p:nvGrpSpPr>
        <p:grpSpPr>
          <a:xfrm>
            <a:off x="233680" y="0"/>
            <a:ext cx="11727771" cy="6840000"/>
            <a:chOff x="0" y="0"/>
            <a:chExt cx="11727771" cy="68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483D5C-0D80-453A-9909-19863371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3420000"/>
              <a:ext cx="3908571" cy="34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C14596E-829F-487F-B636-47FEFD63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08571" cy="34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CD574E-AD7C-4756-B666-1E3A3F4F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0"/>
              <a:ext cx="3908571" cy="34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BF64AB4-BB19-44B1-A258-386718C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200" y="0"/>
              <a:ext cx="3908571" cy="34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BBC3EF-97AE-4E54-AFC9-57900FA6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000"/>
              <a:ext cx="3908571" cy="34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743AB5B-BB61-4BAE-AD1B-5A34D12A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00" y="3420000"/>
              <a:ext cx="3908571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36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241</Words>
  <Application>Microsoft Office PowerPoint</Application>
  <PresentationFormat>宽屏</PresentationFormat>
  <Paragraphs>13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shiphys wang</cp:lastModifiedBy>
  <cp:revision>23</cp:revision>
  <dcterms:created xsi:type="dcterms:W3CDTF">2020-04-10T03:32:22Z</dcterms:created>
  <dcterms:modified xsi:type="dcterms:W3CDTF">2020-04-10T05:48:42Z</dcterms:modified>
</cp:coreProperties>
</file>